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4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872EB9-3FC1-4288-B269-8AB257C990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ADA20EC-CB88-4115-A043-A79AD673B0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D2D7F6-DC89-4679-86E4-1EC381CD8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572EE-FA14-41A9-BE5F-AAA409CD762F}" type="datetimeFigureOut">
              <a:rPr lang="es-CO" smtClean="0"/>
              <a:t>22/07/2024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42F810-D316-46ED-B2CA-97BA79E19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321499A-D0E7-4489-865D-8284AD821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67CBC-3F66-4914-98FD-8131382791B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52912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72EE99-3AC4-4071-8720-838F74663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E5C2726-EADA-472E-9E78-6EDA0CF24A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2C6B35-B1DF-4163-A600-BDF781D47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572EE-FA14-41A9-BE5F-AAA409CD762F}" type="datetimeFigureOut">
              <a:rPr lang="es-CO" smtClean="0"/>
              <a:t>22/07/2024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F04F93-251B-4AE6-B23B-DA057525B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7C4042-B10F-4F38-8575-3B6296738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67CBC-3F66-4914-98FD-8131382791B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30140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CB49877-C069-48B3-9086-C4A87D3EAD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15B2F6B-3CD9-4E1C-B9EA-792403610D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F0A41C9-D6F5-4542-ACDC-4CD373182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572EE-FA14-41A9-BE5F-AAA409CD762F}" type="datetimeFigureOut">
              <a:rPr lang="es-CO" smtClean="0"/>
              <a:t>22/07/2024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E69575-7134-4063-BE2F-89842222D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9CCC050-79AE-44A0-87AC-02D605DCA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67CBC-3F66-4914-98FD-8131382791B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75016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27747F-BFA4-4B0B-A3DA-8371DB1FB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9F104E-4632-4E5D-93CF-FB4BB740C5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383CBC-6ACA-4F3C-98C2-463874754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572EE-FA14-41A9-BE5F-AAA409CD762F}" type="datetimeFigureOut">
              <a:rPr lang="es-CO" smtClean="0"/>
              <a:t>22/07/2024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17C36E3-DB22-41A6-891D-66F6FFDCD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D9149F-96F4-4D69-86CF-8071D03B9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67CBC-3F66-4914-98FD-8131382791B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01542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136633-286B-49F6-9734-AC405974B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81E0775-D9A7-495E-A009-9F04028CA8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8E755A-311A-439A-A2C9-2A8C8AC41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572EE-FA14-41A9-BE5F-AAA409CD762F}" type="datetimeFigureOut">
              <a:rPr lang="es-CO" smtClean="0"/>
              <a:t>22/07/2024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F6D12F-2879-48DF-8CBB-368BD3376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F61DC2-4224-4B01-8289-DFEF4AFD8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67CBC-3F66-4914-98FD-8131382791B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14507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FA4CD1-E5EF-496C-AF1B-56CD7AC86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316271-5B2E-46D4-9702-D8644735C0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A328E73-D879-4714-996C-A9BBE56A1A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27746BD-FCBA-4BCA-8273-EA7C8DDB7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572EE-FA14-41A9-BE5F-AAA409CD762F}" type="datetimeFigureOut">
              <a:rPr lang="es-CO" smtClean="0"/>
              <a:t>22/07/2024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C5ADCB6-9B5E-40ED-93A0-5DFC47F36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D8AB275-E770-4070-B5E3-DE27C5B31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67CBC-3F66-4914-98FD-8131382791B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22502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4B5753-CBC2-4984-BE13-29409253C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2E08AD2-76BE-4CBB-8DC7-D5C045E79F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865B20A-AFF0-4A2E-8C5C-754A3E0746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E97C35C-CD2B-4B83-B95B-3ABE858D0A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385121F-A0F6-43A8-950C-E41417261A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700B183-DC1F-4955-80B1-C2631ECD0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572EE-FA14-41A9-BE5F-AAA409CD762F}" type="datetimeFigureOut">
              <a:rPr lang="es-CO" smtClean="0"/>
              <a:t>22/07/2024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FEF6CCE-B85C-429E-A326-D9B47C9F4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AFD0F81-4DB5-400E-8E0D-99ED29AC1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67CBC-3F66-4914-98FD-8131382791B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27163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027DF1-AD6A-4B3A-88EF-F7FB7F4DA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776C0CC-8924-421D-B3E8-716B32B9C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572EE-FA14-41A9-BE5F-AAA409CD762F}" type="datetimeFigureOut">
              <a:rPr lang="es-CO" smtClean="0"/>
              <a:t>22/07/2024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DF5707-9F85-4F0A-8D29-991B7BD2B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F004A37-CAEF-49EB-BEC1-F8CAE2CA2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67CBC-3F66-4914-98FD-8131382791B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72437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578728A-972B-47C2-B84D-000670C55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572EE-FA14-41A9-BE5F-AAA409CD762F}" type="datetimeFigureOut">
              <a:rPr lang="es-CO" smtClean="0"/>
              <a:t>22/07/2024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4C44725-5DCF-4F61-93F7-61C83FA42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A0A59C0-0987-4FA8-9590-BF01E0555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67CBC-3F66-4914-98FD-8131382791B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29064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11B4BF-C95D-4A4B-BF6A-69F3D0E52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A3C52A-4375-49C6-976E-6D8CA326EE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BE14240-4B4D-4605-8B1B-391BDE312E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2A726B3-853C-4ED4-BD26-1522586608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572EE-FA14-41A9-BE5F-AAA409CD762F}" type="datetimeFigureOut">
              <a:rPr lang="es-CO" smtClean="0"/>
              <a:t>22/07/2024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12BCB63-5703-4ED9-90B0-B2BFA7B19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6DFE230-6F9A-4CC6-8B33-39FBC4D6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67CBC-3F66-4914-98FD-8131382791B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20606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941CC6-9D50-4280-8605-1EAE7178C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B517D59-AD53-4D79-9424-6BBE0EEDA7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0D9A1B1-0E82-41A3-A3E2-0364E9F5BB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22B2B0-D25D-4542-AD75-025FB9593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572EE-FA14-41A9-BE5F-AAA409CD762F}" type="datetimeFigureOut">
              <a:rPr lang="es-CO" smtClean="0"/>
              <a:t>22/07/2024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6467169-462D-4202-8BDF-D243C7E6C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BDDEC6B-B866-4AD9-84A2-582B472B7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967CBC-3F66-4914-98FD-8131382791B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32200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6EECE2F-ED76-4133-B4CB-8CCE0FA4D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14B0225-F766-4765-A522-47958B9F2C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237FF23-C3E9-4A92-8824-09A6A0A5DE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572EE-FA14-41A9-BE5F-AAA409CD762F}" type="datetimeFigureOut">
              <a:rPr lang="es-CO" smtClean="0"/>
              <a:t>22/07/2024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D21036-53A0-4F1B-80AB-0831952548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E0A8EA-7B7C-4EE0-A491-ED83C87F4B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67CBC-3F66-4914-98FD-8131382791B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53593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12CCADA-BD16-4304-9A37-AAA6F529F0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261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378A373-8CB3-4C3C-B6A8-0559C96387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84"/>
            <a:ext cx="12195175" cy="6856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6386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Docente Adscrito FACI</dc:creator>
  <cp:lastModifiedBy>Docente Adscrito FACI</cp:lastModifiedBy>
  <cp:revision>1</cp:revision>
  <dcterms:created xsi:type="dcterms:W3CDTF">2024-07-22T17:06:20Z</dcterms:created>
  <dcterms:modified xsi:type="dcterms:W3CDTF">2024-07-22T17:06:33Z</dcterms:modified>
</cp:coreProperties>
</file>